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9" r:id="rId3"/>
    <p:sldId id="302" r:id="rId4"/>
    <p:sldId id="306" r:id="rId5"/>
    <p:sldId id="313" r:id="rId6"/>
    <p:sldId id="309" r:id="rId7"/>
    <p:sldId id="320" r:id="rId8"/>
    <p:sldId id="303" r:id="rId9"/>
    <p:sldId id="304" r:id="rId10"/>
    <p:sldId id="308" r:id="rId11"/>
    <p:sldId id="318" r:id="rId12"/>
    <p:sldId id="310" r:id="rId13"/>
    <p:sldId id="311" r:id="rId14"/>
    <p:sldId id="321" r:id="rId15"/>
    <p:sldId id="322" r:id="rId16"/>
    <p:sldId id="323" r:id="rId17"/>
    <p:sldId id="324" r:id="rId18"/>
    <p:sldId id="328" r:id="rId19"/>
    <p:sldId id="329" r:id="rId20"/>
    <p:sldId id="335" r:id="rId21"/>
    <p:sldId id="336" r:id="rId22"/>
    <p:sldId id="298" r:id="rId23"/>
    <p:sldId id="325" r:id="rId24"/>
    <p:sldId id="327" r:id="rId25"/>
    <p:sldId id="305" r:id="rId26"/>
    <p:sldId id="314" r:id="rId27"/>
    <p:sldId id="315" r:id="rId28"/>
    <p:sldId id="316" r:id="rId29"/>
    <p:sldId id="330" r:id="rId30"/>
    <p:sldId id="326" r:id="rId31"/>
    <p:sldId id="299" r:id="rId32"/>
    <p:sldId id="331" r:id="rId33"/>
    <p:sldId id="333" r:id="rId34"/>
    <p:sldId id="332" r:id="rId35"/>
    <p:sldId id="334" r:id="rId36"/>
    <p:sldId id="317" r:id="rId37"/>
    <p:sldId id="307" r:id="rId38"/>
    <p:sldId id="312" r:id="rId39"/>
    <p:sldId id="300" r:id="rId40"/>
    <p:sldId id="301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48" y="14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presProps" Target="pres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723B4E-EF20-5561-51C0-E7A9B80CB4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C34687-38BA-63AD-BF1E-9AA8F2C372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D63E87-6A56-8D47-5669-C1BA19C5B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09CBD-5F15-40AB-922E-1707BC039665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AB1148-DCB8-3EC9-31D8-46490EB72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9F1517-35E6-3B50-4A5A-DFE9DCDCA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DF5F-8218-4CEE-83ED-F6144174A1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594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16BFE1-43E6-7A72-3079-1F16C114E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5DC4AFF-320E-32C7-1B42-98C2083BD8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8B0C73-2AAB-F8D8-5A09-00407FF04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09CBD-5F15-40AB-922E-1707BC039665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7ED962-F67A-66F7-FC14-083C95A8C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DA4032-653F-2079-52FD-D622FED3B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DF5F-8218-4CEE-83ED-F6144174A1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355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71858F3-50F9-50A8-B788-FC40E2EBE5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4FA092-1427-29AF-AAA3-643C435A4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0A807C-2CE2-E630-FC0C-2DA4AC2CB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09CBD-5F15-40AB-922E-1707BC039665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FCD551-8DAA-4C8A-2AE0-0ED208B7E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76E020-CC5A-9FB5-2C39-98F7519F7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DF5F-8218-4CEE-83ED-F6144174A1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753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67180D-8D34-08BD-309A-2703B2252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7314E3-613C-1759-EF80-B9EC7631D1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30201E-1460-279F-A48F-546ACF2B8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09CBD-5F15-40AB-922E-1707BC039665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2DB459-EFAE-61C5-36B5-369405DE8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F7060D-EED3-A3F2-EC6C-2F89904A8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DF5F-8218-4CEE-83ED-F6144174A1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011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85CBB8-F2E7-3267-781A-1CB95C767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0E2D83-ADA1-DABA-6BF7-5CE2E9454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4309BF-064B-4934-FD20-A3AB9F79A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09CBD-5F15-40AB-922E-1707BC039665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695218-E6F7-A9A9-B7DA-00CEF178E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1E3975-C43D-606A-9B36-7678D9AD1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DF5F-8218-4CEE-83ED-F6144174A1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191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314FA8-EE24-778C-BD6F-786459459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567146-6936-6043-8C65-F44F76BCA8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5F7B9E-9CA8-7897-4041-67092BDAD5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5009F2-918F-A0BF-01DF-44EE30C8E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09CBD-5F15-40AB-922E-1707BC039665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3CC9AE-0C1B-3BA1-C1CE-AAAE4E769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B867BF-3F90-F235-C345-71C095B55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DF5F-8218-4CEE-83ED-F6144174A1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840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6E9097-8D97-93C1-B6FA-5E901557E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F1417C-03EB-D6FB-2DC0-4CA911A49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3115BD-4C91-B48A-1201-C87219362B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311550F-407C-AF14-1BBB-B7C41528C4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D2B46A-C294-FC7D-8478-2DE2FAFFA9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C0D9B4E-C4E9-8FA3-ED2D-B10A1D7EB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09CBD-5F15-40AB-922E-1707BC039665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66D06D1-C049-4066-37D5-5C3DEDB01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AE605E-69F8-6C50-71D1-50AC9068C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DF5F-8218-4CEE-83ED-F6144174A1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452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589DBA-53AD-FADF-A2F3-8D29B2708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982B9E0-E39B-E9BD-95D2-2A2D6B38E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09CBD-5F15-40AB-922E-1707BC039665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A589A35-E8CB-F8B8-A0B5-005BFD252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C3350D6-87E5-D4B8-C67F-B3BCFFAFB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DF5F-8218-4CEE-83ED-F6144174A1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443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6BA4BD4-4540-AFC1-2E1A-8401D6192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09CBD-5F15-40AB-922E-1707BC039665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B304546-A9BF-CD04-7A65-1588EFA21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C088AD3-1145-AF1D-C5B9-056287E81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DF5F-8218-4CEE-83ED-F6144174A1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34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5119AB-484C-6778-29D8-BE4272036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90C440-6B27-A56F-28C5-3FB20365A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C6E5F7-5A24-E5D7-C97A-0DCB45FFC8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DAFBBD-DFE4-E673-5D5D-223E0D177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09CBD-5F15-40AB-922E-1707BC039665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CD2F32-F1EF-DD37-4185-F4231FBE2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DE3E7E-C45E-60D1-A512-EBF73914C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DF5F-8218-4CEE-83ED-F6144174A1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694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0DFBA9-D54A-3E90-FF47-8586F286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4931381-E0C8-ADF1-0ED5-1C9B9C04AC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4C62E2-D009-806D-F8B5-E492D800B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F09783-FC50-8ED4-4359-354863EC7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09CBD-5F15-40AB-922E-1707BC039665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EA243E5-5738-871E-F52C-9144F9397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DAED07-E026-3BD5-81AA-2CD568730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DF5F-8218-4CEE-83ED-F6144174A1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378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2D7920-08ED-42E5-786B-78D0EE32D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986CF2-17C7-6919-6144-9EEB8138E3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E2CA76-FAAE-B6D0-CDD3-DA022E6810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09CBD-5F15-40AB-922E-1707BC039665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480BBA-BDE7-D87B-21BA-EADF498A99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AD0B72-B017-2D13-B025-69D75F462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6DF5F-8218-4CEE-83ED-F6144174A1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891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1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1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1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1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1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1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1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1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1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1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1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1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1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1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1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1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1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1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1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1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1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1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1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1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1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1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1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 /><Relationship Id="rId1" Type="http://schemas.openxmlformats.org/officeDocument/2006/relationships/slideLayout" Target="../slideLayouts/slideLayout1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 /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1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 /><Relationship Id="rId1" Type="http://schemas.openxmlformats.org/officeDocument/2006/relationships/slideLayout" Target="../slideLayouts/slideLayout1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1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1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1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1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1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2C0D1-FAF9-B0A8-3A97-9EBCD228E0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DFB3259-74E4-7D96-CBB1-A4BBF295F3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FA815FB6-A622-A6A0-9ADB-FFA6E06DF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5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108AF-B53E-CEED-F666-3564176D6C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31A7AE-B61F-C635-F0A6-6A6271CF7D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текст, снимок экран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5E30D618-790E-2A2F-6C4E-806B73952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05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108AF-B53E-CEED-F666-3564176D6C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31A7AE-B61F-C635-F0A6-6A6271CF7D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текст, одежда, мультфильм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4CDCE1C5-E9FE-C492-5616-AACA9FEB8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03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108AF-B53E-CEED-F666-3564176D6C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31A7AE-B61F-C635-F0A6-6A6271CF7D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текст, снимок экрана, Шриф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B6FAEFD6-A95A-52A0-9185-657E88CDC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964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108AF-B53E-CEED-F666-3564176D6C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31A7AE-B61F-C635-F0A6-6A6271CF7D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текст, снимок экрана, Графика, интернет&#10;&#10;Автоматически созданное описание">
            <a:extLst>
              <a:ext uri="{FF2B5EF4-FFF2-40B4-BE49-F238E27FC236}">
                <a16:creationId xmlns:a16="http://schemas.microsoft.com/office/drawing/2014/main" id="{41ED5B36-349A-CD3A-1070-6892F0CBD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69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108AF-B53E-CEED-F666-3564176D6C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31A7AE-B61F-C635-F0A6-6A6271CF7D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Изображение выглядит как текст, Человеческое лицо, снимок экран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320C5C79-5086-73D9-743E-D0DCD7AC1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57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108AF-B53E-CEED-F666-3564176D6C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31A7AE-B61F-C635-F0A6-6A6271CF7D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Изображение выглядит как текст, снимок экрана, Шрифт, круг&#10;&#10;Автоматически созданное описание">
            <a:extLst>
              <a:ext uri="{FF2B5EF4-FFF2-40B4-BE49-F238E27FC236}">
                <a16:creationId xmlns:a16="http://schemas.microsoft.com/office/drawing/2014/main" id="{8171F81C-38AB-FFD3-E636-20E795C23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44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108AF-B53E-CEED-F666-3564176D6C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31A7AE-B61F-C635-F0A6-6A6271CF7D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текст, снимок экрана, логотип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B524EB4A-E932-47C8-28ED-823DA07589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500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108AF-B53E-CEED-F666-3564176D6C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31A7AE-B61F-C635-F0A6-6A6271CF7D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Изображение выглядит как текст, снимок экрана, Шрифт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9BABFC9A-2E89-64C0-5DB8-9E4A69642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291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108AF-B53E-CEED-F666-3564176D6C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31A7AE-B61F-C635-F0A6-6A6271CF7D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текст, снимок экрана, Бренд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7A5DC082-5FFA-4683-A33B-C02D900AC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00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108AF-B53E-CEED-F666-3564176D6C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31A7AE-B61F-C635-F0A6-6A6271CF7D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текст, снимок экрана, логотип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3278ABA6-2E8F-84AF-DC9F-B4F003790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96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108AF-B53E-CEED-F666-3564176D6C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31A7AE-B61F-C635-F0A6-6A6271CF7D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2D0A4568-9589-D69A-ADE9-314543009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81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108AF-B53E-CEED-F666-3564176D6C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31A7AE-B61F-C635-F0A6-6A6271CF7D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текст, снимок экран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33984D2B-BF57-26BE-D4E3-57CB0EC9F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218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108AF-B53E-CEED-F666-3564176D6C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31A7AE-B61F-C635-F0A6-6A6271CF7D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текст, снимок экран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120089E-70F0-8A73-B137-1E402C989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14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108AF-B53E-CEED-F666-3564176D6C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31A7AE-B61F-C635-F0A6-6A6271CF7D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текст, снимок экрана, графический дизайн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14554B8C-F835-F348-5C6E-88B3C9289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141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108AF-B53E-CEED-F666-3564176D6C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31A7AE-B61F-C635-F0A6-6A6271CF7D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Изображение выглядит как текст, снимок экрана, Шрифт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B3C0BE5B-93B1-448B-F6EC-242EA777C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591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108AF-B53E-CEED-F666-3564176D6C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31A7AE-B61F-C635-F0A6-6A6271CF7D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текст, снимок экран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99850C1D-E649-EEF9-4343-993093127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184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108AF-B53E-CEED-F666-3564176D6C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31A7AE-B61F-C635-F0A6-6A6271CF7D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текст, снимок экрана, Шрифт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3929D8DE-6176-FE26-8D02-668C49976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869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108AF-B53E-CEED-F666-3564176D6C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31A7AE-B61F-C635-F0A6-6A6271CF7D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текст, снимок экрана, Реклама в Интернете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FB6C3096-3F78-D951-BFB4-4653E59F0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731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108AF-B53E-CEED-F666-3564176D6C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31A7AE-B61F-C635-F0A6-6A6271CF7D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текст, снимок экрана, Шрифт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3594388A-6054-471F-57CD-82A7EA0C0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679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108AF-B53E-CEED-F666-3564176D6C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31A7AE-B61F-C635-F0A6-6A6271CF7D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текст, логотип, снимок экран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A399499A-D754-270C-8844-4B083C326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218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108AF-B53E-CEED-F666-3564176D6C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31A7AE-B61F-C635-F0A6-6A6271CF7D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текст, Человеческое лицо, одежда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FB3D3C63-946A-3BF4-0709-CBE074A18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46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108AF-B53E-CEED-F666-3564176D6C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31A7AE-B61F-C635-F0A6-6A6271CF7D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текст, снимок экран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060662FC-EFA5-5955-A0BC-FC740EF0F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137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108AF-B53E-CEED-F666-3564176D6C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31A7AE-B61F-C635-F0A6-6A6271CF7D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Изображение выглядит как текст, снимок экрана, Шриф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2FC83C97-1816-D205-BBE9-7117184BD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272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108AF-B53E-CEED-F666-3564176D6C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31A7AE-B61F-C635-F0A6-6A6271CF7D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текст, снимок экрана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0F4623AF-BCEE-3B76-25C2-6C00460DB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535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108AF-B53E-CEED-F666-3564176D6C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31A7AE-B61F-C635-F0A6-6A6271CF7D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текст, снимок экрана, Шрифт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C1665E7D-87E0-72E4-4ACB-5E8AA74A5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547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108AF-B53E-CEED-F666-3564176D6C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31A7AE-B61F-C635-F0A6-6A6271CF7D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текст, снимок экрана, графический дизайн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BED9DFD8-D190-EA0C-6DBA-B8C9BD01E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6336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CAE73F-AB22-D689-2CD4-9E8F9FEF32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BAD0CC-62AB-955A-8F70-9DA1E8C2E9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текст, снимок экрана, одежда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DE7D36CF-6052-AD3D-E50C-54150E35E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7285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108AF-B53E-CEED-F666-3564176D6C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31A7AE-B61F-C635-F0A6-6A6271CF7D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текст, Человеческое лицо, снимок экран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31C87CD2-BD10-8910-F40F-DEA6D0716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991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108AF-B53E-CEED-F666-3564176D6C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31A7AE-B61F-C635-F0A6-6A6271CF7D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текст, снимок экрана, логотип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BF5DE0A4-CCF2-C3E0-B9EB-8F3EFB2CB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156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108AF-B53E-CEED-F666-3564176D6C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31A7AE-B61F-C635-F0A6-6A6271CF7D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текст, снимок экрана, еда&#10;&#10;Автоматически созданное описание">
            <a:extLst>
              <a:ext uri="{FF2B5EF4-FFF2-40B4-BE49-F238E27FC236}">
                <a16:creationId xmlns:a16="http://schemas.microsoft.com/office/drawing/2014/main" id="{D2F8FEAE-C286-D7A0-189F-13C82249A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539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108AF-B53E-CEED-F666-3564176D6C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31A7AE-B61F-C635-F0A6-6A6271CF7D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текст, снимок экрана, человек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7EC03AE3-8618-57A8-9C64-BA5461649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171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108AF-B53E-CEED-F666-3564176D6C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31A7AE-B61F-C635-F0A6-6A6271CF7D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Изображение выглядит как одежда, обувь,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07168DCE-6797-1049-3611-CB119EA0A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79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108AF-B53E-CEED-F666-3564176D6C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31A7AE-B61F-C635-F0A6-6A6271CF7D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текст, снимок экрана, калькулятор&#10;&#10;Автоматически созданное описание">
            <a:extLst>
              <a:ext uri="{FF2B5EF4-FFF2-40B4-BE49-F238E27FC236}">
                <a16:creationId xmlns:a16="http://schemas.microsoft.com/office/drawing/2014/main" id="{DA9F4593-1D06-2FD6-CB15-69BC2BA07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401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108AF-B53E-CEED-F666-3564176D6C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31A7AE-B61F-C635-F0A6-6A6271CF7D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Изображение выглядит как текст, снимок экрана, Шриф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E09E384-5713-3511-C8EF-BA82EFAE77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146" y="0"/>
            <a:ext cx="122481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81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108AF-B53E-CEED-F666-3564176D6C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31A7AE-B61F-C635-F0A6-6A6271CF7D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текст, снимок экран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F2A38D8-6F6A-F8BD-92E3-06C726D94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464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108AF-B53E-CEED-F666-3564176D6C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31A7AE-B61F-C635-F0A6-6A6271CF7D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CA1BA19F-4700-312B-1B3F-D9722FB976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03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108AF-B53E-CEED-F666-3564176D6C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31A7AE-B61F-C635-F0A6-6A6271CF7D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09AEED93-05A0-3117-E9DB-D19719E1F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96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108AF-B53E-CEED-F666-3564176D6C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31A7AE-B61F-C635-F0A6-6A6271CF7D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0A5E8896-58CF-731D-E2A1-F36CE86A8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196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108AF-B53E-CEED-F666-3564176D6C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31A7AE-B61F-C635-F0A6-6A6271CF7D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текст, обувь, человек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447532D3-0749-1881-3A85-68D5453C0C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773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Широкоэкранный</PresentationFormat>
  <Paragraphs>0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Ибрагимова Асият Эфендиевна</dc:creator>
  <cp:lastModifiedBy>Никитина Мария Юрьевна</cp:lastModifiedBy>
  <cp:revision>4</cp:revision>
  <dcterms:created xsi:type="dcterms:W3CDTF">2024-02-29T15:17:51Z</dcterms:created>
  <dcterms:modified xsi:type="dcterms:W3CDTF">2024-03-11T13:31:59Z</dcterms:modified>
</cp:coreProperties>
</file>